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05E7-9674-4A96-9317-251FCCF0F08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DFF66-5DB1-44BC-B937-B1932AB607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05E7-9674-4A96-9317-251FCCF0F08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DFF66-5DB1-44BC-B937-B1932AB607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05E7-9674-4A96-9317-251FCCF0F08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DFF66-5DB1-44BC-B937-B1932AB607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05E7-9674-4A96-9317-251FCCF0F08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DFF66-5DB1-44BC-B937-B1932AB607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05E7-9674-4A96-9317-251FCCF0F08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DFF66-5DB1-44BC-B937-B1932AB607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05E7-9674-4A96-9317-251FCCF0F08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DFF66-5DB1-44BC-B937-B1932AB607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05E7-9674-4A96-9317-251FCCF0F08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DFF66-5DB1-44BC-B937-B1932AB607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05E7-9674-4A96-9317-251FCCF0F08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DFF66-5DB1-44BC-B937-B1932AB607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05E7-9674-4A96-9317-251FCCF0F08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DFF66-5DB1-44BC-B937-B1932AB607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05E7-9674-4A96-9317-251FCCF0F08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DFF66-5DB1-44BC-B937-B1932AB607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05E7-9674-4A96-9317-251FCCF0F08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DFF66-5DB1-44BC-B937-B1932AB607EF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B05E7-9674-4A96-9317-251FCCF0F08E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DFF66-5DB1-44BC-B937-B1932AB607EF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Technology and Collaboration with Common Core </a:t>
            </a:r>
            <a:endParaRPr lang="en-US" dirty="0" smtClean="0"/>
          </a:p>
          <a:p>
            <a:r>
              <a:rPr lang="en-US" dirty="0" smtClean="0"/>
              <a:t>Walden University 7107</a:t>
            </a:r>
            <a:endParaRPr lang="en-US" dirty="0"/>
          </a:p>
        </p:txBody>
      </p:sp>
      <p:pic>
        <p:nvPicPr>
          <p:cNvPr id="1026" name="Picture 2" descr="C:\Users\beechwood\AppData\Local\Microsoft\Windows\Temporary Internet Files\Content.IE5\VCG0NEOE\MC90041040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438" y="522288"/>
            <a:ext cx="2238375" cy="189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65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Introduction/Welcome </a:t>
            </a:r>
            <a:br>
              <a:rPr lang="en-US" dirty="0" smtClean="0"/>
            </a:br>
            <a:r>
              <a:rPr lang="en-US" dirty="0" smtClean="0"/>
              <a:t>(8:00 a.m.-8:15 a.m.)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House Keeping, Bathroom, Refreshments, and Lunch</a:t>
            </a:r>
          </a:p>
          <a:p>
            <a:r>
              <a:rPr lang="en-US" dirty="0" smtClean="0"/>
              <a:t>The purpose of this workshop is </a:t>
            </a:r>
            <a:r>
              <a:rPr lang="en-US" dirty="0" smtClean="0"/>
              <a:t>to show how technology can be utilized to teach </a:t>
            </a:r>
            <a:r>
              <a:rPr lang="en-US" dirty="0" smtClean="0"/>
              <a:t>common core.</a:t>
            </a:r>
          </a:p>
          <a:p>
            <a:r>
              <a:rPr lang="en-US" dirty="0" smtClean="0"/>
              <a:t>Why English and History teachers should collaborate to enhance learning of a concept.   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C:\Users\beechwood\AppData\Local\Microsoft\Windows\Temporary Internet Files\Content.IE5\M7YT8P3H\MC90010488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419600"/>
            <a:ext cx="1827213" cy="135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101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 </a:t>
            </a:r>
            <a:r>
              <a:rPr lang="en-US" dirty="0" err="1" smtClean="0"/>
              <a:t>Cont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(8:15 a.m.-9:15 am.)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Purpose </a:t>
            </a:r>
            <a:r>
              <a:rPr lang="en-US" dirty="0" smtClean="0"/>
              <a:t>(Common Core Defined)</a:t>
            </a:r>
          </a:p>
          <a:p>
            <a:r>
              <a:rPr lang="en-US" dirty="0" smtClean="0"/>
              <a:t>Rationale</a:t>
            </a:r>
          </a:p>
          <a:p>
            <a:r>
              <a:rPr lang="en-US" dirty="0" smtClean="0"/>
              <a:t>Importance of Collaboration among </a:t>
            </a:r>
            <a:r>
              <a:rPr lang="en-US" dirty="0" smtClean="0"/>
              <a:t>teachers</a:t>
            </a:r>
          </a:p>
          <a:p>
            <a:pPr lvl="0"/>
            <a:r>
              <a:rPr lang="en-US" dirty="0" smtClean="0"/>
              <a:t>To </a:t>
            </a:r>
            <a:r>
              <a:rPr lang="en-US" dirty="0"/>
              <a:t>show how to use multimedia to help improve the cognitive learning in the classroom</a:t>
            </a:r>
          </a:p>
          <a:p>
            <a:pPr lvl="0"/>
            <a:r>
              <a:rPr lang="en-US" dirty="0"/>
              <a:t>The benefits of teaching History and English as a collaborative effort.  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algn="ctr"/>
            <a:r>
              <a:rPr lang="en-US" dirty="0" smtClean="0"/>
              <a:t>Break (15 Min.)</a:t>
            </a:r>
          </a:p>
          <a:p>
            <a:endParaRPr lang="en-US" dirty="0"/>
          </a:p>
        </p:txBody>
      </p:sp>
      <p:pic>
        <p:nvPicPr>
          <p:cNvPr id="3075" name="Picture 3" descr="C:\Users\beechwood\AppData\Local\Microsoft\Windows\Temporary Internet Files\Content.IE5\M7YT8P3H\MP90040681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343400"/>
            <a:ext cx="2209800" cy="147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24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Sample Lesson</a:t>
            </a:r>
            <a:br>
              <a:rPr lang="en-US" dirty="0" smtClean="0"/>
            </a:br>
            <a:r>
              <a:rPr lang="en-US" dirty="0" smtClean="0"/>
              <a:t>(9:30 a.m. to 11:30 a.m.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Graphic Organizer (View)</a:t>
            </a:r>
          </a:p>
          <a:p>
            <a:r>
              <a:rPr lang="en-US" dirty="0" smtClean="0"/>
              <a:t>Reading Development and Common Core</a:t>
            </a:r>
          </a:p>
          <a:p>
            <a:r>
              <a:rPr lang="en-US" dirty="0" smtClean="0"/>
              <a:t>Discuss Standards</a:t>
            </a:r>
          </a:p>
          <a:p>
            <a:pPr lvl="0"/>
            <a:r>
              <a:rPr lang="en-US" dirty="0"/>
              <a:t>Common Core</a:t>
            </a:r>
          </a:p>
          <a:p>
            <a:pPr lvl="0"/>
            <a:r>
              <a:rPr lang="en-US" dirty="0" smtClean="0"/>
              <a:t>Discuss </a:t>
            </a:r>
            <a:r>
              <a:rPr lang="en-US" dirty="0"/>
              <a:t>the curriculum underpinning the series or the theme/content focus.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ctr"/>
            <a:r>
              <a:rPr lang="en-US" dirty="0" smtClean="0"/>
              <a:t>Lunch 11:30 a.m. to 1:00p.m.</a:t>
            </a:r>
            <a:endParaRPr lang="en-US" dirty="0"/>
          </a:p>
        </p:txBody>
      </p:sp>
      <p:pic>
        <p:nvPicPr>
          <p:cNvPr id="4098" name="Picture 2" descr="C:\Users\beechwood\AppData\Local\Microsoft\Windows\Temporary Internet Files\Content.IE5\VCG0NEOE\MC90004842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267200"/>
            <a:ext cx="1376363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8501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Presentation</a:t>
            </a:r>
            <a:br>
              <a:rPr lang="en-US" dirty="0" smtClean="0"/>
            </a:br>
            <a:r>
              <a:rPr lang="en-US" dirty="0" smtClean="0"/>
              <a:t>(1:00 p.m. – 1:30 p.m.)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Presentation on how </a:t>
            </a:r>
            <a:r>
              <a:rPr lang="en-US" dirty="0" smtClean="0"/>
              <a:t>why </a:t>
            </a:r>
            <a:r>
              <a:rPr lang="en-US" dirty="0" smtClean="0"/>
              <a:t>teachers </a:t>
            </a:r>
            <a:r>
              <a:rPr lang="en-US" dirty="0" smtClean="0"/>
              <a:t>should collaborate together.  </a:t>
            </a:r>
            <a:endParaRPr lang="en-US" dirty="0" smtClean="0"/>
          </a:p>
          <a:p>
            <a:pPr lvl="0"/>
            <a:r>
              <a:rPr lang="en-US" dirty="0"/>
              <a:t>Pass out handouts</a:t>
            </a:r>
          </a:p>
          <a:p>
            <a:pPr lvl="0"/>
            <a:r>
              <a:rPr lang="en-US" dirty="0"/>
              <a:t>Assessments</a:t>
            </a:r>
          </a:p>
          <a:p>
            <a:endParaRPr lang="en-US" dirty="0"/>
          </a:p>
        </p:txBody>
      </p:sp>
      <p:pic>
        <p:nvPicPr>
          <p:cNvPr id="5122" name="Picture 2" descr="C:\Users\beechwood\AppData\Local\Microsoft\Windows\Temporary Internet Files\Content.IE5\M7YT8P3H\MP90043926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038600"/>
            <a:ext cx="2707158" cy="2031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468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Materials to Utilize in Class</a:t>
            </a:r>
            <a:br>
              <a:rPr lang="en-US" dirty="0" smtClean="0"/>
            </a:br>
            <a:r>
              <a:rPr lang="en-US" dirty="0" smtClean="0"/>
              <a:t>(1:30 p.m. – 3:00 p.m.)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Websites that teachers can access that will assist them with the lesson.  </a:t>
            </a:r>
          </a:p>
          <a:p>
            <a:r>
              <a:rPr lang="en-US" dirty="0" smtClean="0"/>
              <a:t>Assessment</a:t>
            </a:r>
          </a:p>
          <a:p>
            <a:pPr lvl="0"/>
            <a:r>
              <a:rPr lang="en-US" dirty="0"/>
              <a:t>Resources for teachers </a:t>
            </a:r>
            <a:endParaRPr lang="en-US" dirty="0" smtClean="0"/>
          </a:p>
          <a:p>
            <a:r>
              <a:rPr lang="en-US" dirty="0" smtClean="0"/>
              <a:t>Survey</a:t>
            </a:r>
            <a:endParaRPr lang="en-US" dirty="0"/>
          </a:p>
        </p:txBody>
      </p:sp>
      <p:pic>
        <p:nvPicPr>
          <p:cNvPr id="6147" name="Picture 3" descr="C:\Users\beechwood\AppData\Local\Microsoft\Windows\Temporary Internet Files\Content.IE5\FOSO8Y5W\MP90042259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114800"/>
            <a:ext cx="274427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69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165</TotalTime>
  <Words>169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Summer</vt:lpstr>
      <vt:lpstr>Agenda</vt:lpstr>
      <vt:lpstr>Introduction/Welcome  (8:00 a.m.-8:15 a.m.)</vt:lpstr>
      <vt:lpstr>Intro Cont  (8:15 a.m.-9:15 am.)</vt:lpstr>
      <vt:lpstr>Sample Lesson (9:30 a.m. to 11:30 a.m.</vt:lpstr>
      <vt:lpstr>Presentation (1:00 p.m. – 1:30 p.m.)  </vt:lpstr>
      <vt:lpstr>Materials to Utilize in Class (1:30 p.m. – 3:00 p.m.)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Professional Development</dc:title>
  <dc:creator>beechwood</dc:creator>
  <cp:lastModifiedBy>beechwood</cp:lastModifiedBy>
  <cp:revision>13</cp:revision>
  <dcterms:created xsi:type="dcterms:W3CDTF">2013-10-15T20:11:55Z</dcterms:created>
  <dcterms:modified xsi:type="dcterms:W3CDTF">2013-10-29T14:29:51Z</dcterms:modified>
</cp:coreProperties>
</file>